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1145" r:id="rId3"/>
    <p:sldId id="1146" r:id="rId4"/>
    <p:sldId id="1147" r:id="rId5"/>
    <p:sldId id="1148" r:id="rId6"/>
    <p:sldId id="1149" r:id="rId7"/>
    <p:sldId id="1150" r:id="rId8"/>
    <p:sldId id="1151" r:id="rId9"/>
    <p:sldId id="1152" r:id="rId10"/>
    <p:sldId id="1153" r:id="rId11"/>
    <p:sldId id="1154" r:id="rId12"/>
    <p:sldId id="1155" r:id="rId13"/>
    <p:sldId id="1156" r:id="rId14"/>
    <p:sldId id="1157" r:id="rId15"/>
    <p:sldId id="1158" r:id="rId16"/>
    <p:sldId id="1159" r:id="rId17"/>
    <p:sldId id="1160" r:id="rId18"/>
    <p:sldId id="1161" r:id="rId19"/>
    <p:sldId id="1162" r:id="rId20"/>
    <p:sldId id="1163" r:id="rId21"/>
    <p:sldId id="1164" r:id="rId22"/>
    <p:sldId id="1165" r:id="rId23"/>
    <p:sldId id="1166" r:id="rId24"/>
    <p:sldId id="1167" r:id="rId25"/>
    <p:sldId id="1168" r:id="rId26"/>
    <p:sldId id="1169" r:id="rId27"/>
    <p:sldId id="1170" r:id="rId28"/>
    <p:sldId id="1171" r:id="rId29"/>
    <p:sldId id="1172" r:id="rId30"/>
    <p:sldId id="1173" r:id="rId31"/>
    <p:sldId id="1174" r:id="rId32"/>
    <p:sldId id="1175" r:id="rId33"/>
    <p:sldId id="1176" r:id="rId34"/>
    <p:sldId id="1177" r:id="rId35"/>
    <p:sldId id="1178" r:id="rId36"/>
    <p:sldId id="1179" r:id="rId37"/>
    <p:sldId id="1180" r:id="rId38"/>
    <p:sldId id="1181" r:id="rId39"/>
    <p:sldId id="1182" r:id="rId40"/>
    <p:sldId id="1183" r:id="rId41"/>
    <p:sldId id="1184" r:id="rId42"/>
    <p:sldId id="1185" r:id="rId43"/>
    <p:sldId id="1186" r:id="rId44"/>
    <p:sldId id="1187" r:id="rId45"/>
    <p:sldId id="1188" r:id="rId46"/>
    <p:sldId id="1189" r:id="rId47"/>
    <p:sldId id="1190" r:id="rId48"/>
    <p:sldId id="1191" r:id="rId49"/>
    <p:sldId id="1192" r:id="rId50"/>
    <p:sldId id="1193" r:id="rId51"/>
    <p:sldId id="1194" r:id="rId52"/>
    <p:sldId id="1195" r:id="rId53"/>
    <p:sldId id="1196" r:id="rId54"/>
    <p:sldId id="1197" r:id="rId55"/>
    <p:sldId id="1198" r:id="rId56"/>
    <p:sldId id="1199" r:id="rId57"/>
    <p:sldId id="1200" r:id="rId58"/>
    <p:sldId id="1201" r:id="rId59"/>
    <p:sldId id="1202" r:id="rId60"/>
    <p:sldId id="1203" r:id="rId61"/>
    <p:sldId id="1204" r:id="rId62"/>
    <p:sldId id="1205" r:id="rId63"/>
    <p:sldId id="1206" r:id="rId64"/>
    <p:sldId id="1207" r:id="rId65"/>
    <p:sldId id="1080" r:id="rId66"/>
    <p:sldId id="1208" r:id="rId6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4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A479A-BC0F-42A9-B16F-C35534F6360C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8C20F-33D2-412D-A5F9-07F52D37D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33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13116"/>
      </p:ext>
    </p:extLst>
  </p:cSld>
  <p:clrMapOvr>
    <a:masterClrMapping/>
  </p:clrMapOvr>
  <p:transition spd="slow"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48126"/>
      </p:ext>
    </p:extLst>
  </p:cSld>
  <p:clrMapOvr>
    <a:masterClrMapping/>
  </p:clrMapOvr>
  <p:transition spd="slow"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31615"/>
      </p:ext>
    </p:extLst>
  </p:cSld>
  <p:clrMapOvr>
    <a:masterClrMapping/>
  </p:clrMapOvr>
  <p:transition spd="slow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50685"/>
      </p:ext>
    </p:extLst>
  </p:cSld>
  <p:clrMapOvr>
    <a:masterClrMapping/>
  </p:clrMapOvr>
  <p:transition spd="slow"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25455"/>
      </p:ext>
    </p:extLst>
  </p:cSld>
  <p:clrMapOvr>
    <a:masterClrMapping/>
  </p:clrMapOvr>
  <p:transition spd="slow"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08464"/>
      </p:ext>
    </p:extLst>
  </p:cSld>
  <p:clrMapOvr>
    <a:masterClrMapping/>
  </p:clrMapOvr>
  <p:transition spd="slow"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99691"/>
      </p:ext>
    </p:extLst>
  </p:cSld>
  <p:clrMapOvr>
    <a:masterClrMapping/>
  </p:clrMapOvr>
  <p:transition spd="slow"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87135"/>
      </p:ext>
    </p:extLst>
  </p:cSld>
  <p:clrMapOvr>
    <a:masterClrMapping/>
  </p:clrMapOvr>
  <p:transition spd="slow"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31608"/>
      </p:ext>
    </p:extLst>
  </p:cSld>
  <p:clrMapOvr>
    <a:masterClrMapping/>
  </p:clrMapOvr>
  <p:transition spd="slow"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4742"/>
      </p:ext>
    </p:extLst>
  </p:cSld>
  <p:clrMapOvr>
    <a:masterClrMapping/>
  </p:clrMapOvr>
  <p:transition spd="slow"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74357"/>
      </p:ext>
    </p:extLst>
  </p:cSld>
  <p:clrMapOvr>
    <a:masterClrMapping/>
  </p:clrMapOvr>
  <p:transition spd="slow"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CEA00-051A-4224-A20E-E7CF7CFDCF81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A5BA8-0B8E-4F23-B8B4-B083E48E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Shelly &amp; Ron Lipsman</a:t>
            </a:r>
            <a:br>
              <a:rPr lang="en-US" dirty="0" smtClean="0"/>
            </a:br>
            <a:r>
              <a:rPr lang="en-US" dirty="0" smtClean="0"/>
              <a:t>together for 55 years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Compiled by Ron in Fall 2016,</a:t>
            </a:r>
          </a:p>
          <a:p>
            <a:r>
              <a:rPr lang="en-US" dirty="0" smtClean="0"/>
              <a:t>The pictures are largely in chronological order from March 1960 through November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270063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agedJan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13" y="0"/>
            <a:ext cx="6734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123277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0"/>
            <a:ext cx="45275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009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0"/>
            <a:ext cx="4394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536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Weddin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25" y="0"/>
            <a:ext cx="4730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39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rie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038"/>
            <a:ext cx="9144000" cy="6003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380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neymo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5" y="0"/>
            <a:ext cx="7016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19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ythroug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Honeymo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3" y="0"/>
            <a:ext cx="5972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221394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Par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0"/>
            <a:ext cx="6958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670809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0"/>
            <a:ext cx="5892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566688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0"/>
            <a:ext cx="5867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8281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Phot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0"/>
            <a:ext cx="5048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7045459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okinGoodLate20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63" y="0"/>
            <a:ext cx="46878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697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Kinnere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0"/>
            <a:ext cx="6235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3061239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3" y="0"/>
            <a:ext cx="8181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296165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ondHous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25"/>
            <a:ext cx="9144000" cy="6051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500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75" y="0"/>
            <a:ext cx="5402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475952"/>
      </p:ext>
    </p:extLst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thasVineyard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8" y="0"/>
            <a:ext cx="6688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140644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8" y="0"/>
            <a:ext cx="6954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58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vidBarMitvah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513" y="0"/>
            <a:ext cx="5006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573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rginIslands25th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0"/>
            <a:ext cx="4775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070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Eve90-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0"/>
            <a:ext cx="4727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88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Teen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0"/>
            <a:ext cx="5581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07392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ptyNest19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88" y="0"/>
            <a:ext cx="48990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45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ythroug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ryWeddin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775" y="0"/>
            <a:ext cx="4616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250387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ppinOut19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75"/>
            <a:ext cx="9144000" cy="675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355219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nyWedding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3" y="0"/>
            <a:ext cx="3571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45804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nyWedding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63" y="0"/>
            <a:ext cx="3443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640388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838"/>
            <a:ext cx="9144000" cy="615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6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anksgiving19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13" y="0"/>
            <a:ext cx="31511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593312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m19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63" y="0"/>
            <a:ext cx="4865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478923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3" y="0"/>
            <a:ext cx="4752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984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rael1995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25" y="0"/>
            <a:ext cx="4984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883291"/>
      </p:ext>
    </p:extLst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HSpro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25" y="0"/>
            <a:ext cx="4957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242423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rael1995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88" y="0"/>
            <a:ext cx="4719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956193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rael1995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25" y="0"/>
            <a:ext cx="48053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445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rael1995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50" y="0"/>
            <a:ext cx="4964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63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anksgiving19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38" y="0"/>
            <a:ext cx="4937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54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2K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30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2K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0"/>
            <a:ext cx="8410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17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ythroug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epCreekLake20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75" y="0"/>
            <a:ext cx="456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3850112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ine-ronshelperkinscov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0765992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73879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thAnniv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67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63" y="0"/>
            <a:ext cx="4333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721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04-ronshel40kis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6812235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ckyGap2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297368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mer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1242317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n64thBda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97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73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niba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6634703"/>
      </p:ext>
    </p:extLst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rsaw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148724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morialDay2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5" y="0"/>
            <a:ext cx="4603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36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shHashannh2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25" y="0"/>
            <a:ext cx="50339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323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sp2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88"/>
            <a:ext cx="9144000" cy="6091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646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ronboa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81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window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Grossinger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25" y="0"/>
            <a:ext cx="56451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096110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SwallowFall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46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ythroug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RonLak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702269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RonGC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5753957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th.JP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32981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RonBear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678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Ron’s Thoughts, November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The previous three photos of Ron &amp; Shelly are “selfies” – taken </a:t>
            </a:r>
            <a:r>
              <a:rPr lang="en-US" i="1" dirty="0" err="1" smtClean="0"/>
              <a:t>resp</a:t>
            </a:r>
            <a:r>
              <a:rPr lang="en-US" i="1" dirty="0" smtClean="0"/>
              <a:t>: in Grand Central Station</a:t>
            </a:r>
            <a:r>
              <a:rPr lang="en-US" i="1" dirty="0"/>
              <a:t>;</a:t>
            </a:r>
            <a:r>
              <a:rPr lang="en-US" i="1" dirty="0" smtClean="0"/>
              <a:t> on the day of our 50</a:t>
            </a:r>
            <a:r>
              <a:rPr lang="en-US" i="1" baseline="30000" dirty="0" smtClean="0"/>
              <a:t>th</a:t>
            </a:r>
            <a:r>
              <a:rPr lang="en-US" i="1" dirty="0" smtClean="0"/>
              <a:t> wedding anniversary; and on our last Thanksgiving together. I was blessed and incredibly lucky to have spent 55 years together with Shelly. I loved her from the first moment I saw her in 1958. I love her still.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4502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5000">
        <p14:reveal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agedJan63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13" y="0"/>
            <a:ext cx="6734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989866"/>
      </p:ext>
    </p:extLst>
  </p:cSld>
  <p:clrMapOvr>
    <a:masterClrMapping/>
  </p:clrMapOvr>
  <p:transition spd="slow" advClick="0" advTm="18000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62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50" y="0"/>
            <a:ext cx="5245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0899866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19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13" y="0"/>
            <a:ext cx="65801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88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onConcor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0"/>
            <a:ext cx="6729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084600"/>
      </p:ext>
    </p:extLst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4146</TotalTime>
  <Words>99</Words>
  <Application>Microsoft Office PowerPoint</Application>
  <PresentationFormat>On-screen Show (4:3)</PresentationFormat>
  <Paragraphs>5</Paragraphs>
  <Slides>66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Shelly &amp; Ron Lipsman together for 55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Ron’s Thoughts, November 2016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Shelly &amp; Ron together for 55 years</dc:title>
  <dc:creator>rlipsman</dc:creator>
  <cp:lastModifiedBy>rlipsman</cp:lastModifiedBy>
  <cp:revision>16</cp:revision>
  <dcterms:created xsi:type="dcterms:W3CDTF">2016-10-07T15:31:37Z</dcterms:created>
  <dcterms:modified xsi:type="dcterms:W3CDTF">2016-10-12T14:18:19Z</dcterms:modified>
</cp:coreProperties>
</file>